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C38EA-D316-4E08-A9EE-67980B172BCB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C9760-9284-477F-BB42-595974FA252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/>
          <a:lstStyle/>
          <a:p>
            <a:r>
              <a:rPr lang="en-GB" dirty="0" smtClean="0"/>
              <a:t>CD Drive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564904"/>
            <a:ext cx="6400800" cy="1752600"/>
          </a:xfrm>
        </p:spPr>
        <p:txBody>
          <a:bodyPr/>
          <a:lstStyle/>
          <a:p>
            <a:r>
              <a:rPr lang="en-GB" dirty="0" smtClean="0"/>
              <a:t>When we put the CD in CD drive we can use to put stuff in the CD or download something in the CD</a:t>
            </a:r>
            <a:endParaRPr lang="en-GB" dirty="0"/>
          </a:p>
        </p:txBody>
      </p:sp>
      <p:pic>
        <p:nvPicPr>
          <p:cNvPr id="1026" name="Picture 2" descr="http://t0.gstatic.com/images?q=tbn:ANd9GcQvg5WsNuUpYS1MSQU2a8fHxM2iMpMmSuY51Sa1rg4wQSR5LfuTg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653136"/>
            <a:ext cx="2695575" cy="1695451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ANd9GcQIk6538USGYLvmY9_5rBObOYr4ESzwcoi953MvjtOIU6jcTN72v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437112"/>
            <a:ext cx="2381250" cy="192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CD Drive</vt:lpstr>
    </vt:vector>
  </TitlesOfParts>
  <Company>regent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Drive</dc:title>
  <dc:creator>BodyGlove0788</dc:creator>
  <cp:lastModifiedBy>BodyGlove0788</cp:lastModifiedBy>
  <cp:revision>1</cp:revision>
  <dcterms:created xsi:type="dcterms:W3CDTF">2012-05-31T07:31:36Z</dcterms:created>
  <dcterms:modified xsi:type="dcterms:W3CDTF">2012-05-31T07:35:48Z</dcterms:modified>
</cp:coreProperties>
</file>