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BADC3-F0DE-4C0D-976D-78901BFBBC65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40F617-D00E-4D7C-AFA3-AA09C40FBA8A}" type="slidenum">
              <a:rPr lang="en-GB" smtClean="0"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2400" dirty="0" smtClean="0"/>
              <a:t>Case is a box that hold everything.</a:t>
            </a:r>
            <a:br>
              <a:rPr lang="en-GB" sz="2400" dirty="0" smtClean="0"/>
            </a:br>
            <a:endParaRPr lang="en-GB" sz="2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 dirty="0"/>
          </a:p>
        </p:txBody>
      </p:sp>
      <p:pic>
        <p:nvPicPr>
          <p:cNvPr id="1026" name="Picture 2" descr="http://www.cybercombustion.net/prod_images_blowup/A406-1069-main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4144516"/>
            <a:ext cx="2713484" cy="2713484"/>
          </a:xfrm>
          <a:prstGeom prst="rect">
            <a:avLst/>
          </a:prstGeom>
          <a:noFill/>
        </p:spPr>
      </p:pic>
      <p:pic>
        <p:nvPicPr>
          <p:cNvPr id="1028" name="Picture 4" descr="http://www.weloveshopping.com/shop/com-link/RX-SAGITTA-BS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6156176" y="3870176"/>
            <a:ext cx="2987824" cy="2987824"/>
          </a:xfrm>
          <a:prstGeom prst="rect">
            <a:avLst/>
          </a:prstGeom>
          <a:noFill/>
        </p:spPr>
      </p:pic>
      <p:sp>
        <p:nvSpPr>
          <p:cNvPr id="6" name="Rectangle 5"/>
          <p:cNvSpPr/>
          <p:nvPr/>
        </p:nvSpPr>
        <p:spPr>
          <a:xfrm>
            <a:off x="2483768" y="404664"/>
            <a:ext cx="3384376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Case</a:t>
            </a:r>
          </a:p>
          <a:p>
            <a:pPr algn="ctr"/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9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Case is a box that hold everything. </vt:lpstr>
    </vt:vector>
  </TitlesOfParts>
  <Company>regent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Case is a box that hold everything. </dc:title>
  <dc:creator>fluke1311</dc:creator>
  <cp:lastModifiedBy>fluke1311</cp:lastModifiedBy>
  <cp:revision>3</cp:revision>
  <dcterms:created xsi:type="dcterms:W3CDTF">2012-05-31T07:27:43Z</dcterms:created>
  <dcterms:modified xsi:type="dcterms:W3CDTF">2012-05-31T07:56:11Z</dcterms:modified>
</cp:coreProperties>
</file>

<file path=docProps/thumbnail.jpeg>
</file>