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BADC3-F0DE-4C0D-976D-78901BFBBC65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0F617-D00E-4D7C-AFA3-AA09C40FBA8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Case is a box that hold everything.</a:t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http://www.cybercombustion.net/prod_images_blowup/A406-1069-ma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4516"/>
            <a:ext cx="2713484" cy="2713484"/>
          </a:xfrm>
          <a:prstGeom prst="rect">
            <a:avLst/>
          </a:prstGeom>
          <a:noFill/>
        </p:spPr>
      </p:pic>
      <p:pic>
        <p:nvPicPr>
          <p:cNvPr id="1028" name="Picture 4" descr="http://www.weloveshopping.com/shop/com-link/RX-SAGITTA-B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870176"/>
            <a:ext cx="2987824" cy="298782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483768" y="404664"/>
            <a:ext cx="33843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Case</a:t>
            </a:r>
          </a:p>
          <a:p>
            <a:pPr algn="ctr"/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Case is a box that hold everything. </vt:lpstr>
    </vt:vector>
  </TitlesOfParts>
  <Company>regent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is a box that hold everything. </dc:title>
  <dc:creator>fluke1311</dc:creator>
  <cp:lastModifiedBy>fluke1311</cp:lastModifiedBy>
  <cp:revision>3</cp:revision>
  <dcterms:created xsi:type="dcterms:W3CDTF">2012-05-31T07:27:43Z</dcterms:created>
  <dcterms:modified xsi:type="dcterms:W3CDTF">2012-05-31T07:56:11Z</dcterms:modified>
</cp:coreProperties>
</file>