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476672"/>
            <a:ext cx="3882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Hard Drive 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420888"/>
            <a:ext cx="2952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 hard drive is where the computer keep Information and programs.</a:t>
            </a:r>
            <a:endParaRPr lang="en-GB" sz="2000" dirty="0"/>
          </a:p>
        </p:txBody>
      </p:sp>
      <p:pic>
        <p:nvPicPr>
          <p:cNvPr id="13314" name="Picture 2" descr="http://t0.gstatic.com/images?q=tbn:ANd9GcQaVYH_EWfdYP_t6LsGVKRZIMg_CMjST_pyItNw4k6mX8sralw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60648"/>
            <a:ext cx="3522712" cy="2548630"/>
          </a:xfrm>
          <a:prstGeom prst="rect">
            <a:avLst/>
          </a:prstGeom>
          <a:noFill/>
        </p:spPr>
      </p:pic>
      <p:pic>
        <p:nvPicPr>
          <p:cNvPr id="13316" name="Picture 4" descr="https://encrypted-tbn0.google.com/images?q=tbn:ANd9GcQjVn5UPzbjxkZDM8FBkq251wvfcOF5PbOyHRRtyROOSiHCyy-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61048"/>
            <a:ext cx="4608512" cy="2861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</TotalTime>
  <Words>14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Slide 1</vt:lpstr>
    </vt:vector>
  </TitlesOfParts>
  <Company>regent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Austin0595</dc:creator>
  <cp:lastModifiedBy>Austin0595</cp:lastModifiedBy>
  <cp:revision>1</cp:revision>
  <dcterms:created xsi:type="dcterms:W3CDTF">2012-05-31T07:25:46Z</dcterms:created>
  <dcterms:modified xsi:type="dcterms:W3CDTF">2012-05-31T07:46:11Z</dcterms:modified>
</cp:coreProperties>
</file>