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62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BA4E-D661-4EE9-8D97-C5377E20F3E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5E59E-9DD3-4148-8329-B27BE54AE19A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BA4E-D661-4EE9-8D97-C5377E20F3E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5E59E-9DD3-4148-8329-B27BE54AE19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BA4E-D661-4EE9-8D97-C5377E20F3E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5E59E-9DD3-4148-8329-B27BE54AE19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BA4E-D661-4EE9-8D97-C5377E20F3E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5E59E-9DD3-4148-8329-B27BE54AE19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BA4E-D661-4EE9-8D97-C5377E20F3E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5E59E-9DD3-4148-8329-B27BE54AE19A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BA4E-D661-4EE9-8D97-C5377E20F3E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5E59E-9DD3-4148-8329-B27BE54AE19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BA4E-D661-4EE9-8D97-C5377E20F3E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5E59E-9DD3-4148-8329-B27BE54AE19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BA4E-D661-4EE9-8D97-C5377E20F3E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C5E59E-9DD3-4148-8329-B27BE54AE19A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BA4E-D661-4EE9-8D97-C5377E20F3E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5E59E-9DD3-4148-8329-B27BE54AE19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BA4E-D661-4EE9-8D97-C5377E20F3E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BC5E59E-9DD3-4148-8329-B27BE54AE19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7FABA4E-D661-4EE9-8D97-C5377E20F3E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5E59E-9DD3-4148-8329-B27BE54AE19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7FABA4E-D661-4EE9-8D97-C5377E20F3EF}" type="datetimeFigureOut">
              <a:rPr lang="en-GB" smtClean="0"/>
              <a:t>31/05/2012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C5E59E-9DD3-4148-8329-B27BE54AE19A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55776" y="4005064"/>
            <a:ext cx="6480048" cy="2301240"/>
          </a:xfrm>
          <a:effectLst>
            <a:outerShdw blurRad="50800" dist="50800" dir="5400000" algn="ctr" rotWithShape="0">
              <a:schemeClr val="bg1"/>
            </a:outerShdw>
          </a:effectLst>
        </p:spPr>
        <p:txBody>
          <a:bodyPr/>
          <a:lstStyle/>
          <a:p>
            <a:r>
              <a:rPr lang="en-GB" dirty="0" smtClean="0">
                <a:effectLst>
                  <a:glow rad="101600">
                    <a:srgbClr val="00B050">
                      <a:alpha val="60000"/>
                    </a:srgbClr>
                  </a:glow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RAM</a:t>
            </a:r>
            <a:endParaRPr lang="en-GB" dirty="0">
              <a:effectLst>
                <a:glow rad="101600">
                  <a:srgbClr val="00B050">
                    <a:alpha val="60000"/>
                  </a:srgbClr>
                </a:glow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3554" name="Picture 2" descr="http://www.itexcite.com/article/www.itexcite.com/images/upload/ram/ram-intro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60648"/>
            <a:ext cx="3810000" cy="3038476"/>
          </a:xfrm>
          <a:prstGeom prst="rect">
            <a:avLst/>
          </a:prstGeom>
          <a:noFill/>
        </p:spPr>
      </p:pic>
      <p:pic>
        <p:nvPicPr>
          <p:cNvPr id="23556" name="Picture 4" descr="http://www.m-computer3-2.cc.cc/img/product/2009/200908/20090815/238015_3_Desktop_Pc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861048"/>
            <a:ext cx="2857500" cy="28575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23728" y="22768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404664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RAM is an acronym for random access memory, a type of computer that can be accessed randomly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14</TotalTime>
  <Words>19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Technic</vt:lpstr>
      <vt:lpstr>RAM</vt:lpstr>
    </vt:vector>
  </TitlesOfParts>
  <Company>regent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RAM</dc:title>
  <dc:creator>JungSeok0616</dc:creator>
  <cp:lastModifiedBy>JungSeok0616</cp:lastModifiedBy>
  <cp:revision>2</cp:revision>
  <dcterms:created xsi:type="dcterms:W3CDTF">2012-05-31T07:27:28Z</dcterms:created>
  <dcterms:modified xsi:type="dcterms:W3CDTF">2012-05-31T07:41:53Z</dcterms:modified>
</cp:coreProperties>
</file>