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2712B2-3B3B-4232-987F-2CE8C137E10F}" type="datetimeFigureOut">
              <a:rPr lang="en-GB" smtClean="0"/>
              <a:t>31/05/2012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52822E-AE71-4DC9-9EED-E6715C70A0C6}" type="slidenum">
              <a:rPr lang="en-GB" smtClean="0"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5576" y="404664"/>
            <a:ext cx="7772400" cy="1470025"/>
          </a:xfrm>
        </p:spPr>
        <p:txBody>
          <a:bodyPr/>
          <a:lstStyle/>
          <a:p>
            <a:r>
              <a:rPr lang="en-GB" dirty="0" smtClean="0"/>
              <a:t>The keyboard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03648" y="1772816"/>
            <a:ext cx="6400800" cy="1752600"/>
          </a:xfrm>
        </p:spPr>
        <p:txBody>
          <a:bodyPr/>
          <a:lstStyle/>
          <a:p>
            <a:r>
              <a:rPr lang="en-GB" dirty="0" smtClean="0"/>
              <a:t>When we want to write some thing we can used keyboard if you play game you will used keyboard</a:t>
            </a:r>
          </a:p>
        </p:txBody>
      </p:sp>
      <p:pic>
        <p:nvPicPr>
          <p:cNvPr id="1026" name="Picture 2" descr="http://www.hitechreview.com/uploads/2009/09/Alienware-TactX-Keyboard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95536" y="4005064"/>
            <a:ext cx="4067944" cy="2389917"/>
          </a:xfrm>
          <a:prstGeom prst="rect">
            <a:avLst/>
          </a:prstGeom>
          <a:noFill/>
        </p:spPr>
      </p:pic>
      <p:pic>
        <p:nvPicPr>
          <p:cNvPr id="1028" name="Picture 4" descr="http://t0.gstatic.com/images?q=tbn:ANd9GcT1tnzp9GZr_olkMBfgfW6HaCKtPoRfzcWyMo1v0Y6Xq4PDrS7mA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4788024" y="3789040"/>
            <a:ext cx="3950634" cy="1688207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21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The keyboard</vt:lpstr>
    </vt:vector>
  </TitlesOfParts>
  <Company>regent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keyboard</dc:title>
  <dc:creator>pp1628</dc:creator>
  <cp:lastModifiedBy>pp1628</cp:lastModifiedBy>
  <cp:revision>1</cp:revision>
  <dcterms:created xsi:type="dcterms:W3CDTF">2012-05-31T07:32:09Z</dcterms:created>
  <dcterms:modified xsi:type="dcterms:W3CDTF">2012-05-31T07:38:16Z</dcterms:modified>
</cp:coreProperties>
</file>

<file path=docProps/thumbnail.jpeg>
</file>